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73FC45-481D-4616-B850-2D0BF26D56B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0B33AAB-A2CA-4B59-B7A2-C20737F66C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Kalli</a:t>
            </a:r>
            <a:r>
              <a:rPr lang="en-US" dirty="0" smtClean="0"/>
              <a:t> </a:t>
            </a:r>
            <a:r>
              <a:rPr lang="en-US" dirty="0" err="1" smtClean="0"/>
              <a:t>Dakos</a:t>
            </a:r>
            <a:r>
              <a:rPr lang="en-US" dirty="0" smtClean="0"/>
              <a:t> Visits </a:t>
            </a:r>
            <a:br>
              <a:rPr lang="en-US" dirty="0" smtClean="0"/>
            </a:br>
            <a:r>
              <a:rPr lang="en-US" dirty="0" smtClean="0"/>
              <a:t>A.J. Smith!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 Good Time Was Had by All!</a:t>
            </a:r>
            <a:endParaRPr lang="en-US" dirty="0"/>
          </a:p>
        </p:txBody>
      </p:sp>
      <p:pic>
        <p:nvPicPr>
          <p:cNvPr id="1026" name="Picture 2" descr="Z:\Community AJ\AJ Photos 2016-17\Author Visit 2017\AJ SMITH PHOTOS 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3" y="40036"/>
            <a:ext cx="2971800" cy="22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Community AJ\AJ Photos 2016-17\Author Visit 2017\AJ SMITH PHOTOS 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4029739" cy="30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Community AJ\AJ Photos 2016-17\Author Visit 2017\AJ SMITH PHOTOS 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77" y="228600"/>
            <a:ext cx="2719212" cy="202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:\Community AJ\AJ Photos 2016-17\Author Visit 2017\AJ SMITH PHOTOS 1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6139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 </a:t>
            </a:r>
            <a:r>
              <a:rPr lang="en-US" sz="2800" b="1" dirty="0" err="1" smtClean="0"/>
              <a:t>Kalli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Dakos</a:t>
            </a:r>
            <a:r>
              <a:rPr lang="en-US" sz="2800" b="1" dirty="0" smtClean="0"/>
              <a:t> for a wonderful visit!</a:t>
            </a:r>
          </a:p>
          <a:p>
            <a:pPr algn="ctr"/>
            <a:r>
              <a:rPr lang="en-US" sz="2800" b="1" dirty="0" smtClean="0"/>
              <a:t>You taught us just how fun poetry can be!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17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Community AJ\AJ Photos 2016-17\Author Visit 2017\AJ SMITH PHOTOS 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7" y="4747826"/>
            <a:ext cx="2691455" cy="20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Community AJ\AJ Photos 2016-17\Author Visit 2017\AJ SMITH PHOTOS 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50135"/>
            <a:ext cx="2691454" cy="20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084" y="277213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Mrs. </a:t>
            </a:r>
            <a:r>
              <a:rPr lang="en-US" sz="2800" b="1" dirty="0" err="1" smtClean="0"/>
              <a:t>Burcroff</a:t>
            </a:r>
            <a:r>
              <a:rPr lang="en-US" sz="2800" b="1" dirty="0" smtClean="0"/>
              <a:t> Promised to Kiss A Pig!</a:t>
            </a:r>
            <a:endParaRPr lang="en-US" sz="2800" b="1" dirty="0"/>
          </a:p>
        </p:txBody>
      </p:sp>
      <p:pic>
        <p:nvPicPr>
          <p:cNvPr id="2053" name="Picture 5" descr="https://bookcover.opalsinfo.net/bookcover/opalsCoverDB/477/476753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8" y="258664"/>
            <a:ext cx="12192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bookcover.opalsinfo.net/bookcover/opalsCoverDB/477/476753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2534"/>
            <a:ext cx="12192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Community AJ\AJ Photos 2016-17\Author Visit 2017\AJ SMITH PHOTOS 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47121"/>
            <a:ext cx="2692400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Z:\Community AJ\AJ Photos 2016-17\Author Visit 2017\AJ SMITH PHOTOS 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84" y="1025427"/>
            <a:ext cx="4419600" cy="32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Community AJ\AJ Photos 2016-17\Author Visit 2017\AJ SMITH PHOTOS 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914400"/>
            <a:ext cx="316944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Community AJ\AJ Photos 2016-17\Author Visit 2017\AJ SMITH PHOTOS 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3891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Community AJ\AJ Photos 2016-17\Author Visit 2017\AJ SMITH PHOTOS 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398520" cy="25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Community AJ\AJ Photos 2016-17\Author Visit 2017\AJ SMITH PHOTOS 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9" y="228600"/>
            <a:ext cx="408290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Community AJ\AJ Photos 2016-17\Author Visit 2017\AJ SMITH PHOTOS 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408290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Community AJ\AJ Photos 2016-17\Author Visit 2017\AJ SMITH PHOTOS 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886200"/>
            <a:ext cx="285803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Z:\Community AJ\AJ Photos 2016-17\Author Visit 2017\AJ SMITH PHOTOS 1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03" y="3962400"/>
            <a:ext cx="3048000" cy="22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Z:\Community AJ\AJ Photos 2016-17\Author Visit 2017\AJ SMITH PHOTOS 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96932"/>
            <a:ext cx="2230535" cy="29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Community AJ\AJ Photos 2016-17\Author Visit 2017\AJ SMITH PHOTOS 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181600" cy="38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Community AJ\AJ Photos 2016-17\Author Visit 2017\AJ SMITH PHOTOS 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5364"/>
            <a:ext cx="3398520" cy="25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:\Community AJ\AJ Photos 2016-17\Author Visit 2017\AJ SMITH PHOTOS 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40" y="4165346"/>
            <a:ext cx="3398520" cy="25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4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Community AJ\AJ Photos 2016-17\Author Visit 2017\AJ SMITH PHOTOS 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769"/>
            <a:ext cx="4312920" cy="321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Community AJ\AJ Photos 2016-17\Author Visit 2017\AJ SMITH PHOTOS 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6379"/>
            <a:ext cx="4292012" cy="32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Z:\Community AJ\AJ Photos 2016-17\Author Visit 2017\AJ SMITH PHOTOS 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5" y="3581400"/>
            <a:ext cx="4210848" cy="31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Z:\Community AJ\AJ Photos 2016-17\Author Visit 2017\AJ SMITH PHOTOS 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399"/>
            <a:ext cx="4210848" cy="31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6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Z:\Community AJ\AJ Photos 2016-17\Author Visit 2017\AJ SMITH PHOTOS 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119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:\Community AJ\AJ Photos 2016-17\Author Visit 2017\AJ SMITH PHOTOS 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421018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2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Community AJ\AJ Photos 2016-17\Author Visit 2017\AJ SMITH PHOTOS 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8" y="381000"/>
            <a:ext cx="8199120" cy="61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Community AJ\AJ Photos 2016-17\Author Visit 2017\AJ SMITH PHOTOS 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12" y="152399"/>
            <a:ext cx="4329084" cy="32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Z:\Community AJ\AJ Photos 2016-17\Author Visit 2017\AJ SMITH PHOTOS 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7" y="3505200"/>
            <a:ext cx="428704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Z:\Community AJ\AJ Photos 2016-17\Author Visit 2017\AJ SMITH PHOTOS 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28704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</TotalTime>
  <Words>39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Kalli Dakos Visits  A.J. Smith!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Kalli Dakos Visits  A.J. Smith!</dc:title>
  <dc:creator>USCS</dc:creator>
  <cp:lastModifiedBy>USCS</cp:lastModifiedBy>
  <cp:revision>5</cp:revision>
  <dcterms:created xsi:type="dcterms:W3CDTF">2017-04-26T20:43:27Z</dcterms:created>
  <dcterms:modified xsi:type="dcterms:W3CDTF">2017-04-26T21:25:35Z</dcterms:modified>
</cp:coreProperties>
</file>